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9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5" Type="http://schemas.openxmlformats.org/officeDocument/2006/relationships/image" Target="../media/image2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18" Type="http://schemas.openxmlformats.org/officeDocument/2006/relationships/image" Target="../media/image4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17" Type="http://schemas.openxmlformats.org/officeDocument/2006/relationships/image" Target="../media/image44.wmf"/><Relationship Id="rId2" Type="http://schemas.openxmlformats.org/officeDocument/2006/relationships/image" Target="../media/image29.wmf"/><Relationship Id="rId16" Type="http://schemas.openxmlformats.org/officeDocument/2006/relationships/image" Target="../media/image43.wmf"/><Relationship Id="rId20" Type="http://schemas.openxmlformats.org/officeDocument/2006/relationships/image" Target="../media/image47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19" Type="http://schemas.openxmlformats.org/officeDocument/2006/relationships/image" Target="../media/image46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18" Type="http://schemas.openxmlformats.org/officeDocument/2006/relationships/image" Target="../media/image62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9.emf"/><Relationship Id="rId17" Type="http://schemas.openxmlformats.org/officeDocument/2006/relationships/image" Target="../media/image7.wmf"/><Relationship Id="rId2" Type="http://schemas.openxmlformats.org/officeDocument/2006/relationships/image" Target="../media/image49.wmf"/><Relationship Id="rId16" Type="http://schemas.openxmlformats.org/officeDocument/2006/relationships/image" Target="../media/image6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5" Type="http://schemas.openxmlformats.org/officeDocument/2006/relationships/image" Target="../media/image5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Relationship Id="rId14" Type="http://schemas.openxmlformats.org/officeDocument/2006/relationships/image" Target="../media/image6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6.wmf"/><Relationship Id="rId18" Type="http://schemas.openxmlformats.org/officeDocument/2006/relationships/image" Target="../media/image7.wmf"/><Relationship Id="rId3" Type="http://schemas.openxmlformats.org/officeDocument/2006/relationships/image" Target="../media/image66.wmf"/><Relationship Id="rId21" Type="http://schemas.openxmlformats.org/officeDocument/2006/relationships/image" Target="../media/image10.wmf"/><Relationship Id="rId7" Type="http://schemas.openxmlformats.org/officeDocument/2006/relationships/image" Target="../media/image70.wmf"/><Relationship Id="rId12" Type="http://schemas.openxmlformats.org/officeDocument/2006/relationships/image" Target="../media/image75.wmf"/><Relationship Id="rId17" Type="http://schemas.openxmlformats.org/officeDocument/2006/relationships/image" Target="../media/image6.wmf"/><Relationship Id="rId2" Type="http://schemas.openxmlformats.org/officeDocument/2006/relationships/image" Target="../media/image65.wmf"/><Relationship Id="rId16" Type="http://schemas.openxmlformats.org/officeDocument/2006/relationships/image" Target="../media/image5.wmf"/><Relationship Id="rId20" Type="http://schemas.openxmlformats.org/officeDocument/2006/relationships/image" Target="../media/image9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5" Type="http://schemas.openxmlformats.org/officeDocument/2006/relationships/image" Target="../media/image78.emf"/><Relationship Id="rId10" Type="http://schemas.openxmlformats.org/officeDocument/2006/relationships/image" Target="../media/image73.wmf"/><Relationship Id="rId19" Type="http://schemas.openxmlformats.org/officeDocument/2006/relationships/image" Target="../media/image8.e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7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5C264-6B0A-4FAB-96CC-04B1D645C141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6D877-1E2D-4D75-BD3A-A16EA0AC6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0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44DF02-3191-4240-8BCA-612B5244B5AD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19E45FD-9164-4EDC-B770-93A24C71A767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47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CC031EC-5610-48B2-914A-C5CC302247F7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4B77746-2492-4473-B5C8-13E70FFB9C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ELL\Desktop\Giac%20Mo%20Than%20Tien%20Beat%20-%20Miu%20Le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5.bin"/><Relationship Id="rId3" Type="http://schemas.openxmlformats.org/officeDocument/2006/relationships/image" Target="../media/image11.jpg"/><Relationship Id="rId21" Type="http://schemas.openxmlformats.org/officeDocument/2006/relationships/image" Target="../media/image10.wmf"/><Relationship Id="rId7" Type="http://schemas.openxmlformats.org/officeDocument/2006/relationships/image" Target="../media/image21.png"/><Relationship Id="rId12" Type="http://schemas.openxmlformats.org/officeDocument/2006/relationships/oleObject" Target="../embeddings/oleObject2.bin"/><Relationship Id="rId17" Type="http://schemas.openxmlformats.org/officeDocument/2006/relationships/image" Target="../media/image8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.bin"/><Relationship Id="rId20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png"/><Relationship Id="rId11" Type="http://schemas.openxmlformats.org/officeDocument/2006/relationships/image" Target="../media/image5.wmf"/><Relationship Id="rId5" Type="http://schemas.openxmlformats.org/officeDocument/2006/relationships/image" Target="../media/image19.png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1.bin"/><Relationship Id="rId19" Type="http://schemas.openxmlformats.org/officeDocument/2006/relationships/image" Target="../media/image9.wmf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" Type="http://schemas.openxmlformats.org/officeDocument/2006/relationships/image" Target="../media/image11.jpg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26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29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21.wmf"/><Relationship Id="rId32" Type="http://schemas.openxmlformats.org/officeDocument/2006/relationships/image" Target="../media/image25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23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27.pn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2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9" Type="http://schemas.openxmlformats.org/officeDocument/2006/relationships/oleObject" Target="../embeddings/oleObject39.bin"/><Relationship Id="rId3" Type="http://schemas.openxmlformats.org/officeDocument/2006/relationships/image" Target="../media/image11.jpg"/><Relationship Id="rId21" Type="http://schemas.openxmlformats.org/officeDocument/2006/relationships/oleObject" Target="../embeddings/oleObject30.bin"/><Relationship Id="rId34" Type="http://schemas.openxmlformats.org/officeDocument/2006/relationships/image" Target="../media/image42.wmf"/><Relationship Id="rId42" Type="http://schemas.openxmlformats.org/officeDocument/2006/relationships/image" Target="../media/image46.wmf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28.bin"/><Relationship Id="rId25" Type="http://schemas.openxmlformats.org/officeDocument/2006/relationships/oleObject" Target="../embeddings/oleObject32.bin"/><Relationship Id="rId33" Type="http://schemas.openxmlformats.org/officeDocument/2006/relationships/oleObject" Target="../embeddings/oleObject36.bin"/><Relationship Id="rId38" Type="http://schemas.openxmlformats.org/officeDocument/2006/relationships/image" Target="../media/image44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oleObject" Target="../embeddings/oleObject34.bin"/><Relationship Id="rId41" Type="http://schemas.openxmlformats.org/officeDocument/2006/relationships/oleObject" Target="../embeddings/oleObject4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37.wmf"/><Relationship Id="rId32" Type="http://schemas.openxmlformats.org/officeDocument/2006/relationships/image" Target="../media/image41.wmf"/><Relationship Id="rId37" Type="http://schemas.openxmlformats.org/officeDocument/2006/relationships/oleObject" Target="../embeddings/oleObject38.bin"/><Relationship Id="rId40" Type="http://schemas.openxmlformats.org/officeDocument/2006/relationships/image" Target="../media/image45.wmf"/><Relationship Id="rId45" Type="http://schemas.openxmlformats.org/officeDocument/2006/relationships/image" Target="../media/image50.png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1.bin"/><Relationship Id="rId28" Type="http://schemas.openxmlformats.org/officeDocument/2006/relationships/image" Target="../media/image39.wmf"/><Relationship Id="rId36" Type="http://schemas.openxmlformats.org/officeDocument/2006/relationships/image" Target="../media/image43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29.bin"/><Relationship Id="rId31" Type="http://schemas.openxmlformats.org/officeDocument/2006/relationships/oleObject" Target="../embeddings/oleObject35.bin"/><Relationship Id="rId44" Type="http://schemas.openxmlformats.org/officeDocument/2006/relationships/image" Target="../media/image47.wmf"/><Relationship Id="rId4" Type="http://schemas.openxmlformats.org/officeDocument/2006/relationships/image" Target="../media/image49.png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33.bin"/><Relationship Id="rId30" Type="http://schemas.openxmlformats.org/officeDocument/2006/relationships/image" Target="../media/image40.wmf"/><Relationship Id="rId35" Type="http://schemas.openxmlformats.org/officeDocument/2006/relationships/oleObject" Target="../embeddings/oleObject37.bin"/><Relationship Id="rId43" Type="http://schemas.openxmlformats.org/officeDocument/2006/relationships/oleObject" Target="../embeddings/oleObject4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49.bin"/><Relationship Id="rId26" Type="http://schemas.openxmlformats.org/officeDocument/2006/relationships/oleObject" Target="../embeddings/oleObject53.bin"/><Relationship Id="rId39" Type="http://schemas.openxmlformats.org/officeDocument/2006/relationships/oleObject" Target="../embeddings/oleObject59.bin"/><Relationship Id="rId3" Type="http://schemas.openxmlformats.org/officeDocument/2006/relationships/image" Target="../media/image11.jpg"/><Relationship Id="rId21" Type="http://schemas.openxmlformats.org/officeDocument/2006/relationships/image" Target="../media/image56.wmf"/><Relationship Id="rId34" Type="http://schemas.openxmlformats.org/officeDocument/2006/relationships/oleObject" Target="../embeddings/oleObject57.bin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54.wmf"/><Relationship Id="rId25" Type="http://schemas.openxmlformats.org/officeDocument/2006/relationships/image" Target="../media/image58.wmf"/><Relationship Id="rId33" Type="http://schemas.openxmlformats.org/officeDocument/2006/relationships/image" Target="../media/image5.wmf"/><Relationship Id="rId38" Type="http://schemas.openxmlformats.org/officeDocument/2006/relationships/image" Target="../media/image63.png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29" Type="http://schemas.openxmlformats.org/officeDocument/2006/relationships/image" Target="../media/image60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51.wmf"/><Relationship Id="rId24" Type="http://schemas.openxmlformats.org/officeDocument/2006/relationships/oleObject" Target="../embeddings/oleObject52.bin"/><Relationship Id="rId32" Type="http://schemas.openxmlformats.org/officeDocument/2006/relationships/oleObject" Target="../embeddings/oleObject56.bin"/><Relationship Id="rId37" Type="http://schemas.openxmlformats.org/officeDocument/2006/relationships/image" Target="../media/image7.wmf"/><Relationship Id="rId40" Type="http://schemas.openxmlformats.org/officeDocument/2006/relationships/image" Target="../media/image62.wmf"/><Relationship Id="rId5" Type="http://schemas.openxmlformats.org/officeDocument/2006/relationships/image" Target="../media/image48.wmf"/><Relationship Id="rId15" Type="http://schemas.openxmlformats.org/officeDocument/2006/relationships/image" Target="../media/image53.wmf"/><Relationship Id="rId23" Type="http://schemas.openxmlformats.org/officeDocument/2006/relationships/image" Target="../media/image57.wmf"/><Relationship Id="rId28" Type="http://schemas.openxmlformats.org/officeDocument/2006/relationships/oleObject" Target="../embeddings/oleObject54.bin"/><Relationship Id="rId36" Type="http://schemas.openxmlformats.org/officeDocument/2006/relationships/oleObject" Target="../embeddings/oleObject58.bin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55.wmf"/><Relationship Id="rId31" Type="http://schemas.openxmlformats.org/officeDocument/2006/relationships/image" Target="../media/image61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47.bin"/><Relationship Id="rId22" Type="http://schemas.openxmlformats.org/officeDocument/2006/relationships/oleObject" Target="../embeddings/oleObject51.bin"/><Relationship Id="rId27" Type="http://schemas.openxmlformats.org/officeDocument/2006/relationships/image" Target="../media/image59.emf"/><Relationship Id="rId30" Type="http://schemas.openxmlformats.org/officeDocument/2006/relationships/oleObject" Target="../embeddings/oleObject55.bin"/><Relationship Id="rId35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8.wmf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1.bin"/><Relationship Id="rId39" Type="http://schemas.openxmlformats.org/officeDocument/2006/relationships/image" Target="../media/image7.wmf"/><Relationship Id="rId3" Type="http://schemas.openxmlformats.org/officeDocument/2006/relationships/image" Target="../media/image11.jpg"/><Relationship Id="rId21" Type="http://schemas.openxmlformats.org/officeDocument/2006/relationships/image" Target="../media/image72.wmf"/><Relationship Id="rId34" Type="http://schemas.openxmlformats.org/officeDocument/2006/relationships/oleObject" Target="../embeddings/oleObject75.bin"/><Relationship Id="rId42" Type="http://schemas.openxmlformats.org/officeDocument/2006/relationships/oleObject" Target="../embeddings/oleObject79.bin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70.wmf"/><Relationship Id="rId25" Type="http://schemas.openxmlformats.org/officeDocument/2006/relationships/image" Target="../media/image74.wmf"/><Relationship Id="rId33" Type="http://schemas.openxmlformats.org/officeDocument/2006/relationships/image" Target="../media/image78.emf"/><Relationship Id="rId38" Type="http://schemas.openxmlformats.org/officeDocument/2006/relationships/oleObject" Target="../embeddings/oleObject77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29" Type="http://schemas.openxmlformats.org/officeDocument/2006/relationships/image" Target="../media/image76.wmf"/><Relationship Id="rId41" Type="http://schemas.openxmlformats.org/officeDocument/2006/relationships/image" Target="../media/image8.e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7.wmf"/><Relationship Id="rId24" Type="http://schemas.openxmlformats.org/officeDocument/2006/relationships/oleObject" Target="../embeddings/oleObject70.bin"/><Relationship Id="rId32" Type="http://schemas.openxmlformats.org/officeDocument/2006/relationships/oleObject" Target="../embeddings/oleObject74.bin"/><Relationship Id="rId37" Type="http://schemas.openxmlformats.org/officeDocument/2006/relationships/image" Target="../media/image6.wmf"/><Relationship Id="rId40" Type="http://schemas.openxmlformats.org/officeDocument/2006/relationships/oleObject" Target="../embeddings/oleObject78.bin"/><Relationship Id="rId45" Type="http://schemas.openxmlformats.org/officeDocument/2006/relationships/image" Target="../media/image10.wmf"/><Relationship Id="rId5" Type="http://schemas.openxmlformats.org/officeDocument/2006/relationships/image" Target="../media/image64.wmf"/><Relationship Id="rId15" Type="http://schemas.openxmlformats.org/officeDocument/2006/relationships/image" Target="../media/image69.wmf"/><Relationship Id="rId23" Type="http://schemas.openxmlformats.org/officeDocument/2006/relationships/image" Target="../media/image73.wmf"/><Relationship Id="rId28" Type="http://schemas.openxmlformats.org/officeDocument/2006/relationships/oleObject" Target="../embeddings/oleObject72.bin"/><Relationship Id="rId36" Type="http://schemas.openxmlformats.org/officeDocument/2006/relationships/oleObject" Target="../embeddings/oleObject76.bin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71.wmf"/><Relationship Id="rId31" Type="http://schemas.openxmlformats.org/officeDocument/2006/relationships/image" Target="../media/image77.wmf"/><Relationship Id="rId44" Type="http://schemas.openxmlformats.org/officeDocument/2006/relationships/oleObject" Target="../embeddings/oleObject80.bin"/><Relationship Id="rId4" Type="http://schemas.openxmlformats.org/officeDocument/2006/relationships/oleObject" Target="../embeddings/oleObject60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Relationship Id="rId27" Type="http://schemas.openxmlformats.org/officeDocument/2006/relationships/image" Target="../media/image75.wmf"/><Relationship Id="rId30" Type="http://schemas.openxmlformats.org/officeDocument/2006/relationships/oleObject" Target="../embeddings/oleObject73.bin"/><Relationship Id="rId35" Type="http://schemas.openxmlformats.org/officeDocument/2006/relationships/image" Target="../media/image5.wmf"/><Relationship Id="rId43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3D4770-135C-4EB0-997D-DF4A8DC0F81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" name="Date Placeholder 1"/>
          <p:cNvSpPr txBox="1">
            <a:spLocks noGrp="1"/>
          </p:cNvSpPr>
          <p:nvPr/>
        </p:nvSpPr>
        <p:spPr>
          <a:xfrm>
            <a:off x="1981200" y="635635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fld id="{6A9882E6-9D42-4F8D-8D6E-167F17295874}" type="datetime1">
              <a:rPr lang="en-US" sz="12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10/16/2021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076" name="Slide Number Placeholder 3"/>
          <p:cNvSpPr txBox="1">
            <a:spLocks noGrp="1"/>
          </p:cNvSpPr>
          <p:nvPr/>
        </p:nvSpPr>
        <p:spPr bwMode="auto">
          <a:xfrm>
            <a:off x="8077200" y="635635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65618A5-3047-45C1-BA73-C7004D11EA43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3079" name="Picture 4" descr="024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4" y="3644900"/>
            <a:ext cx="2347913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7" descr="BOOK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77875"/>
            <a:ext cx="3810000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2"/>
          <p:cNvSpPr txBox="1">
            <a:spLocks noChangeArrowheads="1"/>
          </p:cNvSpPr>
          <p:nvPr/>
        </p:nvSpPr>
        <p:spPr bwMode="auto">
          <a:xfrm>
            <a:off x="1554624" y="918587"/>
            <a:ext cx="9570576" cy="2123658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4400" b="1" dirty="0" smtClean="0">
                <a:latin typeface="Times New Roman" pitchFamily="18" charset="0"/>
                <a:cs typeface="Times New Roman" pitchFamily="18" charset="0"/>
              </a:rPr>
              <a:t> 9: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 smtClean="0">
                <a:latin typeface="Times New Roman" pitchFamily="18" charset="0"/>
                <a:cs typeface="Times New Roman" pitchFamily="18" charset="0"/>
              </a:rPr>
              <a:t> LŨY THỪA CỦA MỘT SỐ HỮU TỈ (TT)</a:t>
            </a:r>
            <a:endParaRPr lang="en-US" alt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4" name="Rectangle 292"/>
          <p:cNvSpPr>
            <a:spLocks noChangeArrowheads="1"/>
          </p:cNvSpPr>
          <p:nvPr/>
        </p:nvSpPr>
        <p:spPr bwMode="auto">
          <a:xfrm>
            <a:off x="4533900" y="3704136"/>
            <a:ext cx="2971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Arial" panose="020B0604020202020204" pitchFamily="34" charset="0"/>
              </a:rPr>
              <a:t>LỚP 7</a:t>
            </a:r>
          </a:p>
        </p:txBody>
      </p:sp>
      <p:pic>
        <p:nvPicPr>
          <p:cNvPr id="175116" name="Giac Mo Than Tien Beat - Miu L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324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3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51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511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13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2355" y="186893"/>
            <a:ext cx="7435049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thuyết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Nhắc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toán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67634" y="650867"/>
                <a:ext cx="3958328" cy="609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Với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𝑥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 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𝑦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𝑄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, 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𝑛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∈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𝑁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ta </a:t>
                </a:r>
                <a:r>
                  <a:rPr lang="en-US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có</a:t>
                </a:r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34" y="650867"/>
                <a:ext cx="3958328" cy="609398"/>
              </a:xfrm>
              <a:prstGeom prst="rect">
                <a:avLst/>
              </a:prstGeom>
              <a:blipFill>
                <a:blip r:embed="rId4"/>
                <a:stretch>
                  <a:fillRect l="-3236" t="-4000" r="-2003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65137" y="1378601"/>
            <a:ext cx="48013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	</a:t>
            </a:r>
            <a:endParaRPr lang="en-US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430950" y="1311074"/>
                <a:ext cx="25902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948" y="1311074"/>
                <a:ext cx="259026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365137" y="2046254"/>
            <a:ext cx="50658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430951" y="2023005"/>
                <a:ext cx="51689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≠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≥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948" y="2023005"/>
                <a:ext cx="516897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369948" y="2711697"/>
            <a:ext cx="3740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373791" y="2686597"/>
                <a:ext cx="2408032" cy="609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8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/>
                                    <a:ea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</a:rPr>
                                  <m:t>𝑚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𝑚</m:t>
                        </m:r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.</m:t>
                        </m:r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790" y="2686596"/>
                <a:ext cx="2408032" cy="5642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377160" y="3461068"/>
            <a:ext cx="3744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355222" y="3332214"/>
                <a:ext cx="2711255" cy="6093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/>
                                <a:ea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𝑥</m:t>
                            </m:r>
                            <m: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.</m:t>
                            </m:r>
                            <m: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.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219" y="3332214"/>
                <a:ext cx="2711255" cy="6093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77164" y="4115867"/>
            <a:ext cx="4139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355222" y="3987653"/>
                <a:ext cx="3045449" cy="824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219" y="3987649"/>
                <a:ext cx="3045449" cy="82458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77163" y="4796723"/>
            <a:ext cx="3855543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lũy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thừa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655218"/>
              </p:ext>
            </p:extLst>
          </p:nvPr>
        </p:nvGraphicFramePr>
        <p:xfrm>
          <a:off x="4446087" y="4769499"/>
          <a:ext cx="1455796" cy="61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3" name="Equation" r:id="rId10" imgW="507960" imgH="215640" progId="Equation.DSMT4">
                  <p:embed/>
                </p:oleObj>
              </mc:Choice>
              <mc:Fallback>
                <p:oleObj name="Equation" r:id="rId10" imgW="507960" imgH="21564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46087" y="4769499"/>
                        <a:ext cx="1455796" cy="618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461517"/>
              </p:ext>
            </p:extLst>
          </p:nvPr>
        </p:nvGraphicFramePr>
        <p:xfrm>
          <a:off x="6277173" y="5021549"/>
          <a:ext cx="883147" cy="313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4" name="Equation" r:id="rId12" imgW="393480" imgH="139680" progId="Equation.DSMT4">
                  <p:embed/>
                </p:oleObj>
              </mc:Choice>
              <mc:Fallback>
                <p:oleObj name="Equation" r:id="rId12" imgW="393480" imgH="13968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277173" y="5021549"/>
                        <a:ext cx="883147" cy="3133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101443"/>
              </p:ext>
            </p:extLst>
          </p:nvPr>
        </p:nvGraphicFramePr>
        <p:xfrm>
          <a:off x="7314297" y="4910020"/>
          <a:ext cx="20097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5" name="Equation" r:id="rId14" imgW="901440" imgH="203040" progId="Equation.DSMT4">
                  <p:embed/>
                </p:oleObj>
              </mc:Choice>
              <mc:Fallback>
                <p:oleObj name="Equation" r:id="rId14" imgW="901440" imgH="20304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314297" y="4910020"/>
                        <a:ext cx="2009775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>
            <a:endCxn id="21" idx="1"/>
          </p:cNvCxnSpPr>
          <p:nvPr/>
        </p:nvCxnSpPr>
        <p:spPr>
          <a:xfrm>
            <a:off x="5860331" y="5178236"/>
            <a:ext cx="41684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42298"/>
              </p:ext>
            </p:extLst>
          </p:nvPr>
        </p:nvGraphicFramePr>
        <p:xfrm>
          <a:off x="4477245" y="5562409"/>
          <a:ext cx="1353187" cy="69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6" name="Equation" r:id="rId16" imgW="1228779" imgH="647583" progId="Equation.DSMT4">
                  <p:embed/>
                </p:oleObj>
              </mc:Choice>
              <mc:Fallback>
                <p:oleObj name="Equation" r:id="rId16" imgW="1228779" imgH="647583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477245" y="5562409"/>
                        <a:ext cx="1353187" cy="69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296618"/>
              </p:ext>
            </p:extLst>
          </p:nvPr>
        </p:nvGraphicFramePr>
        <p:xfrm>
          <a:off x="6318090" y="5559602"/>
          <a:ext cx="785516" cy="37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7" name="Equation" r:id="rId18" imgW="368280" imgH="177480" progId="Equation.DSMT4">
                  <p:embed/>
                </p:oleObj>
              </mc:Choice>
              <mc:Fallback>
                <p:oleObj name="Equation" r:id="rId18" imgW="368280" imgH="17748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318090" y="5559602"/>
                        <a:ext cx="785516" cy="379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920959"/>
              </p:ext>
            </p:extLst>
          </p:nvPr>
        </p:nvGraphicFramePr>
        <p:xfrm>
          <a:off x="6283785" y="6030461"/>
          <a:ext cx="9191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8" name="Equation" r:id="rId20" imgW="457200" imgH="203040" progId="Equation.DSMT4">
                  <p:embed/>
                </p:oleObj>
              </mc:Choice>
              <mc:Fallback>
                <p:oleObj name="Equation" r:id="rId20" imgW="457200" imgH="203040" progId="Equation.DSMT4">
                  <p:embed/>
                  <p:pic>
                    <p:nvPicPr>
                      <p:cNvPr id="47" name="Object 46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283785" y="6030461"/>
                        <a:ext cx="919163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flipV="1">
            <a:off x="5888127" y="5643938"/>
            <a:ext cx="386863" cy="2879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883659" y="5936685"/>
            <a:ext cx="377295" cy="3346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108560" y="5465629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n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lẻ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7160320" y="5927294"/>
            <a:ext cx="1516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n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chẵn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629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4" grpId="0"/>
      <p:bldP spid="16" grpId="0"/>
      <p:bldP spid="18" grpId="0"/>
      <p:bldP spid="20" grpId="0"/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2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13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5873" y="376516"/>
            <a:ext cx="1960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II.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65872" y="1016971"/>
                <a:ext cx="9742603" cy="8138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u="sng" dirty="0" smtClean="0">
                    <a:solidFill>
                      <a:srgbClr val="FFFF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Bài 1:</a:t>
                </a:r>
                <a:r>
                  <a:rPr lang="en-US" sz="2800" dirty="0">
                    <a:solidFill>
                      <a:srgbClr val="FFFF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Thu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gọn</a:t>
                </a:r>
                <a:r>
                  <a:rPr lang="en-US" sz="2800" dirty="0" smtClean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	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14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	</a:t>
                </a:r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17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81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27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10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15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</a:t>
                </a:r>
                <a:r>
                  <a:rPr lang="en-US" sz="28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	</a:t>
                </a:r>
                <a:r>
                  <a:rPr lang="en-US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72" y="1016971"/>
                <a:ext cx="9742603" cy="813813"/>
              </a:xfrm>
              <a:prstGeom prst="rect">
                <a:avLst/>
              </a:prstGeom>
              <a:blipFill rotWithShape="1">
                <a:blip r:embed="rId4"/>
                <a:stretch>
                  <a:fillRect l="-1251" b="-90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936261" y="1671876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 err="1" smtClean="0">
                <a:solidFill>
                  <a:srgbClr val="FFC000"/>
                </a:solidFill>
                <a:latin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FFC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191446"/>
              </p:ext>
            </p:extLst>
          </p:nvPr>
        </p:nvGraphicFramePr>
        <p:xfrm>
          <a:off x="500065" y="2327279"/>
          <a:ext cx="143827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" name="Equation" r:id="rId5" imgW="634680" imgH="419040" progId="Equation.DSMT4">
                  <p:embed/>
                </p:oleObj>
              </mc:Choice>
              <mc:Fallback>
                <p:oleObj name="Equation" r:id="rId5" imgW="634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065" y="2327279"/>
                        <a:ext cx="1438275" cy="94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253553"/>
              </p:ext>
            </p:extLst>
          </p:nvPr>
        </p:nvGraphicFramePr>
        <p:xfrm>
          <a:off x="1974589" y="2258707"/>
          <a:ext cx="1579937" cy="1010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" name="Equation" r:id="rId7" imgW="774360" imgH="495000" progId="Equation.DSMT4">
                  <p:embed/>
                </p:oleObj>
              </mc:Choice>
              <mc:Fallback>
                <p:oleObj name="Equation" r:id="rId7" imgW="7743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74589" y="2258707"/>
                        <a:ext cx="1579937" cy="10101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757731"/>
              </p:ext>
            </p:extLst>
          </p:nvPr>
        </p:nvGraphicFramePr>
        <p:xfrm>
          <a:off x="3511649" y="2329995"/>
          <a:ext cx="1211563" cy="975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" name="Equation" r:id="rId9" imgW="520560" imgH="419040" progId="Equation.DSMT4">
                  <p:embed/>
                </p:oleObj>
              </mc:Choice>
              <mc:Fallback>
                <p:oleObj name="Equation" r:id="rId9" imgW="520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11649" y="2329995"/>
                        <a:ext cx="1211563" cy="975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991249"/>
              </p:ext>
            </p:extLst>
          </p:nvPr>
        </p:nvGraphicFramePr>
        <p:xfrm>
          <a:off x="4788121" y="2339371"/>
          <a:ext cx="855191" cy="973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" name="Equation" r:id="rId11" imgW="368280" imgH="419040" progId="Equation.DSMT4">
                  <p:embed/>
                </p:oleObj>
              </mc:Choice>
              <mc:Fallback>
                <p:oleObj name="Equation" r:id="rId11" imgW="368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88121" y="2339371"/>
                        <a:ext cx="855191" cy="973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212143"/>
              </p:ext>
            </p:extLst>
          </p:nvPr>
        </p:nvGraphicFramePr>
        <p:xfrm>
          <a:off x="5712260" y="2627879"/>
          <a:ext cx="553091" cy="422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1" name="Equation" r:id="rId13" imgW="215640" imgH="164880" progId="Equation.DSMT4">
                  <p:embed/>
                </p:oleObj>
              </mc:Choice>
              <mc:Fallback>
                <p:oleObj name="Equation" r:id="rId13" imgW="2156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712260" y="2627879"/>
                        <a:ext cx="553091" cy="422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956369"/>
              </p:ext>
            </p:extLst>
          </p:nvPr>
        </p:nvGraphicFramePr>
        <p:xfrm>
          <a:off x="543005" y="3587136"/>
          <a:ext cx="1903827" cy="1009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" name="Equation" r:id="rId15" imgW="838080" imgH="419040" progId="Equation.DSMT4">
                  <p:embed/>
                </p:oleObj>
              </mc:Choice>
              <mc:Fallback>
                <p:oleObj name="Equation" r:id="rId15" imgW="838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3005" y="3587136"/>
                        <a:ext cx="1903827" cy="1009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583716"/>
              </p:ext>
            </p:extLst>
          </p:nvPr>
        </p:nvGraphicFramePr>
        <p:xfrm>
          <a:off x="2411068" y="3468099"/>
          <a:ext cx="2096661" cy="131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3" name="Equation" r:id="rId17" imgW="901440" imgH="609480" progId="Equation.DSMT4">
                  <p:embed/>
                </p:oleObj>
              </mc:Choice>
              <mc:Fallback>
                <p:oleObj name="Equation" r:id="rId17" imgW="9014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411068" y="3468099"/>
                        <a:ext cx="2096661" cy="131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251938"/>
              </p:ext>
            </p:extLst>
          </p:nvPr>
        </p:nvGraphicFramePr>
        <p:xfrm>
          <a:off x="4503390" y="3595137"/>
          <a:ext cx="1431311" cy="984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4" name="Equation" r:id="rId19" imgW="609480" imgH="419040" progId="Equation.DSMT4">
                  <p:embed/>
                </p:oleObj>
              </mc:Choice>
              <mc:Fallback>
                <p:oleObj name="Equation" r:id="rId19" imgW="6094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503390" y="3595137"/>
                        <a:ext cx="1431311" cy="984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392742"/>
              </p:ext>
            </p:extLst>
          </p:nvPr>
        </p:nvGraphicFramePr>
        <p:xfrm>
          <a:off x="5953230" y="3600179"/>
          <a:ext cx="557863" cy="968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" name="Equation" r:id="rId21" imgW="241200" imgH="419040" progId="Equation.DSMT4">
                  <p:embed/>
                </p:oleObj>
              </mc:Choice>
              <mc:Fallback>
                <p:oleObj name="Equation" r:id="rId21" imgW="2412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953230" y="3600179"/>
                        <a:ext cx="557863" cy="968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183851"/>
              </p:ext>
            </p:extLst>
          </p:nvPr>
        </p:nvGraphicFramePr>
        <p:xfrm>
          <a:off x="6514268" y="3875088"/>
          <a:ext cx="591699" cy="460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" name="Equation" r:id="rId23" imgW="228600" imgH="177480" progId="Equation.DSMT4">
                  <p:embed/>
                </p:oleObj>
              </mc:Choice>
              <mc:Fallback>
                <p:oleObj name="Equation" r:id="rId23" imgW="2286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514268" y="3875088"/>
                        <a:ext cx="591699" cy="460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35898"/>
              </p:ext>
            </p:extLst>
          </p:nvPr>
        </p:nvGraphicFramePr>
        <p:xfrm>
          <a:off x="531169" y="4968552"/>
          <a:ext cx="1717339" cy="1079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7" name="Equation" r:id="rId25" imgW="774360" imgH="419040" progId="Equation.DSMT4">
                  <p:embed/>
                </p:oleObj>
              </mc:Choice>
              <mc:Fallback>
                <p:oleObj name="Equation" r:id="rId25" imgW="774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31169" y="4968552"/>
                        <a:ext cx="1717339" cy="1079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305150"/>
              </p:ext>
            </p:extLst>
          </p:nvPr>
        </p:nvGraphicFramePr>
        <p:xfrm>
          <a:off x="4394452" y="5008197"/>
          <a:ext cx="1591213" cy="1007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8" name="Equation" r:id="rId27" imgW="736560" imgH="419040" progId="Equation.DSMT4">
                  <p:embed/>
                </p:oleObj>
              </mc:Choice>
              <mc:Fallback>
                <p:oleObj name="Equation" r:id="rId27" imgW="736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394452" y="5008197"/>
                        <a:ext cx="1591213" cy="1007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54884"/>
              </p:ext>
            </p:extLst>
          </p:nvPr>
        </p:nvGraphicFramePr>
        <p:xfrm>
          <a:off x="6116849" y="4956213"/>
          <a:ext cx="1220851" cy="1079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9" name="Equation" r:id="rId29" imgW="571320" imgH="419040" progId="Equation.DSMT4">
                  <p:embed/>
                </p:oleObj>
              </mc:Choice>
              <mc:Fallback>
                <p:oleObj name="Equation" r:id="rId29" imgW="571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116849" y="4956213"/>
                        <a:ext cx="1220851" cy="1079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132657"/>
              </p:ext>
            </p:extLst>
          </p:nvPr>
        </p:nvGraphicFramePr>
        <p:xfrm>
          <a:off x="7437794" y="5301731"/>
          <a:ext cx="265471" cy="412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" name="Equation" r:id="rId31" imgW="114120" imgH="177480" progId="Equation.DSMT4">
                  <p:embed/>
                </p:oleObj>
              </mc:Choice>
              <mc:Fallback>
                <p:oleObj name="Equation" r:id="rId3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7437794" y="5301731"/>
                        <a:ext cx="265471" cy="412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224828"/>
              </p:ext>
            </p:extLst>
          </p:nvPr>
        </p:nvGraphicFramePr>
        <p:xfrm>
          <a:off x="2285581" y="4911556"/>
          <a:ext cx="1977683" cy="1282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1" name="Equation" r:id="rId33" imgW="939600" imgH="609480" progId="Equation.DSMT4">
                  <p:embed/>
                </p:oleObj>
              </mc:Choice>
              <mc:Fallback>
                <p:oleObj name="Equation" r:id="rId33" imgW="93960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285581" y="4911556"/>
                        <a:ext cx="1977683" cy="1282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80339" y="372776"/>
            <a:ext cx="4911969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34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2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5574"/>
            <a:ext cx="12258315" cy="682132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52478" y="761472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sng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741575" y="750981"/>
                <a:ext cx="5724644" cy="558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8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fr-FR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fr-FR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fr-FR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fr-FR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và</a:t>
                </a:r>
                <a:r>
                  <a:rPr lang="fr-FR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fr-FR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e>
                      <m:sup>
                        <m:r>
                          <a:rPr lang="fr-FR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16</m:t>
                        </m:r>
                      </m:sup>
                    </m:sSup>
                  </m:oMath>
                </a14:m>
                <a:r>
                  <a:rPr lang="fr-FR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              </a:t>
                </a:r>
                <a:r>
                  <a:rPr lang="fr-FR" sz="2800" dirty="0">
                    <a:solidFill>
                      <a:srgbClr val="FFFF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fr-FR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e>
                      <m:sup>
                        <m:r>
                          <a:rPr lang="fr-FR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300</m:t>
                        </m:r>
                      </m:sup>
                    </m:sSup>
                  </m:oMath>
                </a14:m>
                <a:r>
                  <a:rPr lang="fr-FR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fr-FR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fr-FR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500</m:t>
                        </m:r>
                      </m:sup>
                    </m:sSup>
                  </m:oMath>
                </a14:m>
                <a:r>
                  <a:rPr lang="fr-FR" sz="28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	</a:t>
                </a:r>
                <a:endPara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575" y="750981"/>
                <a:ext cx="5724644" cy="558614"/>
              </a:xfrm>
              <a:prstGeom prst="rect">
                <a:avLst/>
              </a:prstGeom>
              <a:blipFill>
                <a:blip r:embed="rId4"/>
                <a:stretch>
                  <a:fillRect l="-2236" t="-9783" b="-23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640675"/>
              </p:ext>
            </p:extLst>
          </p:nvPr>
        </p:nvGraphicFramePr>
        <p:xfrm>
          <a:off x="1232057" y="4203491"/>
          <a:ext cx="2304055" cy="498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5" name="Equation" r:id="rId5" imgW="939600" imgH="203040" progId="Equation.DSMT4">
                  <p:embed/>
                </p:oleObj>
              </mc:Choice>
              <mc:Fallback>
                <p:oleObj name="Equation" r:id="rId5" imgW="939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2057" y="4203491"/>
                        <a:ext cx="2304055" cy="498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49040"/>
              </p:ext>
            </p:extLst>
          </p:nvPr>
        </p:nvGraphicFramePr>
        <p:xfrm>
          <a:off x="1287107" y="4962612"/>
          <a:ext cx="1396868" cy="532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6" name="Equation" r:id="rId7" imgW="533160" imgH="203040" progId="Equation.DSMT4">
                  <p:embed/>
                </p:oleObj>
              </mc:Choice>
              <mc:Fallback>
                <p:oleObj name="Equation" r:id="rId7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87107" y="4962612"/>
                        <a:ext cx="1396868" cy="532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75296" y="2058617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a)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14263" y="2051851"/>
            <a:ext cx="522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600877"/>
              </p:ext>
            </p:extLst>
          </p:nvPr>
        </p:nvGraphicFramePr>
        <p:xfrm>
          <a:off x="837813" y="2009483"/>
          <a:ext cx="621295" cy="548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7" name="Equation" r:id="rId9" imgW="215640" imgH="190440" progId="Equation.DSMT4">
                  <p:embed/>
                </p:oleObj>
              </mc:Choice>
              <mc:Fallback>
                <p:oleObj name="Equation" r:id="rId9" imgW="2156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7813" y="2009483"/>
                        <a:ext cx="621295" cy="5482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748328"/>
              </p:ext>
            </p:extLst>
          </p:nvPr>
        </p:nvGraphicFramePr>
        <p:xfrm>
          <a:off x="2003425" y="1981204"/>
          <a:ext cx="6000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8" name="Equation" r:id="rId11" imgW="203040" imgH="203040" progId="Equation.DSMT4">
                  <p:embed/>
                </p:oleObj>
              </mc:Choice>
              <mc:Fallback>
                <p:oleObj name="Equation" r:id="rId11" imgW="203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03425" y="1981204"/>
                        <a:ext cx="600075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28583" y="2792358"/>
            <a:ext cx="1065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9331" y="4178445"/>
            <a:ext cx="662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Mà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7594" y="4936997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231046"/>
              </p:ext>
            </p:extLst>
          </p:nvPr>
        </p:nvGraphicFramePr>
        <p:xfrm>
          <a:off x="6765621" y="4147683"/>
          <a:ext cx="4294691" cy="513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9" name="Equation" r:id="rId13" imgW="1701720" imgH="203040" progId="Equation.DSMT4">
                  <p:embed/>
                </p:oleObj>
              </mc:Choice>
              <mc:Fallback>
                <p:oleObj name="Equation" r:id="rId13" imgW="1701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765621" y="4147683"/>
                        <a:ext cx="4294691" cy="513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443014"/>
              </p:ext>
            </p:extLst>
          </p:nvPr>
        </p:nvGraphicFramePr>
        <p:xfrm>
          <a:off x="6773157" y="4873575"/>
          <a:ext cx="1581309" cy="516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0" name="Equation" r:id="rId15" imgW="622080" imgH="203040" progId="Equation.DSMT4">
                  <p:embed/>
                </p:oleObj>
              </mc:Choice>
              <mc:Fallback>
                <p:oleObj name="Equation" r:id="rId15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773157" y="4873575"/>
                        <a:ext cx="1581309" cy="5163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786740"/>
              </p:ext>
            </p:extLst>
          </p:nvPr>
        </p:nvGraphicFramePr>
        <p:xfrm>
          <a:off x="6260337" y="1958653"/>
          <a:ext cx="734395" cy="590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" name="Equation" r:id="rId17" imgW="253800" imgH="203040" progId="Equation.DSMT4">
                  <p:embed/>
                </p:oleObj>
              </mc:Choice>
              <mc:Fallback>
                <p:oleObj name="Equation" r:id="rId17" imgW="253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260337" y="1958653"/>
                        <a:ext cx="734395" cy="590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03680"/>
              </p:ext>
            </p:extLst>
          </p:nvPr>
        </p:nvGraphicFramePr>
        <p:xfrm>
          <a:off x="7481543" y="1969347"/>
          <a:ext cx="1037191" cy="595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2" name="Equation" r:id="rId19" imgW="253800" imgH="203040" progId="Equation.DSMT4">
                  <p:embed/>
                </p:oleObj>
              </mc:Choice>
              <mc:Fallback>
                <p:oleObj name="Equation" r:id="rId19" imgW="253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481543" y="1969347"/>
                        <a:ext cx="1037191" cy="595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6029687" y="2698101"/>
            <a:ext cx="106529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914374" y="2021976"/>
            <a:ext cx="5773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5761782" y="1989188"/>
            <a:ext cx="5645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995147" y="4131077"/>
            <a:ext cx="662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Mà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95147" y="4880741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494358"/>
              </p:ext>
            </p:extLst>
          </p:nvPr>
        </p:nvGraphicFramePr>
        <p:xfrm>
          <a:off x="4480384" y="2767060"/>
          <a:ext cx="804496" cy="495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3" name="Equation" r:id="rId21" imgW="330120" imgH="203040" progId="Equation.DSMT4">
                  <p:embed/>
                </p:oleObj>
              </mc:Choice>
              <mc:Fallback>
                <p:oleObj name="Equation" r:id="rId21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480384" y="2767060"/>
                        <a:ext cx="804496" cy="495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161969"/>
              </p:ext>
            </p:extLst>
          </p:nvPr>
        </p:nvGraphicFramePr>
        <p:xfrm>
          <a:off x="3860286" y="2591825"/>
          <a:ext cx="793751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4" name="Equation" r:id="rId23" imgW="330120" imgH="355320" progId="Equation.DSMT4">
                  <p:embed/>
                </p:oleObj>
              </mc:Choice>
              <mc:Fallback>
                <p:oleObj name="Equation" r:id="rId23" imgW="330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860286" y="2591825"/>
                        <a:ext cx="793751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054606"/>
              </p:ext>
            </p:extLst>
          </p:nvPr>
        </p:nvGraphicFramePr>
        <p:xfrm>
          <a:off x="3798097" y="3327310"/>
          <a:ext cx="79851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5" name="Equation" r:id="rId25" imgW="330120" imgH="355320" progId="Equation.DSMT4">
                  <p:embed/>
                </p:oleObj>
              </mc:Choice>
              <mc:Fallback>
                <p:oleObj name="Equation" r:id="rId25" imgW="330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798097" y="3327310"/>
                        <a:ext cx="798513" cy="86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287870"/>
              </p:ext>
            </p:extLst>
          </p:nvPr>
        </p:nvGraphicFramePr>
        <p:xfrm>
          <a:off x="4430715" y="3443662"/>
          <a:ext cx="8509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6" name="Equation" r:id="rId27" imgW="330120" imgH="203040" progId="Equation.DSMT4">
                  <p:embed/>
                </p:oleObj>
              </mc:Choice>
              <mc:Fallback>
                <p:oleObj name="Equation" r:id="rId27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430715" y="3443662"/>
                        <a:ext cx="850900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766737"/>
              </p:ext>
            </p:extLst>
          </p:nvPr>
        </p:nvGraphicFramePr>
        <p:xfrm>
          <a:off x="7097348" y="2697342"/>
          <a:ext cx="1864565" cy="542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" name="Equation" r:id="rId29" imgW="698400" imgH="203040" progId="Equation.DSMT4">
                  <p:embed/>
                </p:oleObj>
              </mc:Choice>
              <mc:Fallback>
                <p:oleObj name="Equation" r:id="rId29" imgW="698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7097348" y="2697342"/>
                        <a:ext cx="1864565" cy="542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098209"/>
              </p:ext>
            </p:extLst>
          </p:nvPr>
        </p:nvGraphicFramePr>
        <p:xfrm>
          <a:off x="8921260" y="2533760"/>
          <a:ext cx="1429883" cy="831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" name="Equation" r:id="rId31" imgW="545760" imgH="317160" progId="Equation.DSMT4">
                  <p:embed/>
                </p:oleObj>
              </mc:Choice>
              <mc:Fallback>
                <p:oleObj name="Equation" r:id="rId31" imgW="5457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8921260" y="2533760"/>
                        <a:ext cx="1429883" cy="831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276767"/>
              </p:ext>
            </p:extLst>
          </p:nvPr>
        </p:nvGraphicFramePr>
        <p:xfrm>
          <a:off x="10271423" y="2721733"/>
          <a:ext cx="1352692" cy="541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" name="Equation" r:id="rId33" imgW="507960" imgH="203040" progId="Equation.DSMT4">
                  <p:embed/>
                </p:oleObj>
              </mc:Choice>
              <mc:Fallback>
                <p:oleObj name="Equation" r:id="rId33" imgW="5079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10271423" y="2721733"/>
                        <a:ext cx="1352692" cy="5410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819147"/>
              </p:ext>
            </p:extLst>
          </p:nvPr>
        </p:nvGraphicFramePr>
        <p:xfrm>
          <a:off x="7090223" y="3404823"/>
          <a:ext cx="1871688" cy="554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" name="Equation" r:id="rId35" imgW="685800" imgH="203040" progId="Equation.DSMT4">
                  <p:embed/>
                </p:oleObj>
              </mc:Choice>
              <mc:Fallback>
                <p:oleObj name="Equation" r:id="rId35" imgW="685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7090223" y="3404823"/>
                        <a:ext cx="1871688" cy="554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139010"/>
              </p:ext>
            </p:extLst>
          </p:nvPr>
        </p:nvGraphicFramePr>
        <p:xfrm>
          <a:off x="8947880" y="3319707"/>
          <a:ext cx="1465453" cy="852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" name="Equation" r:id="rId37" imgW="545760" imgH="317160" progId="Equation.DSMT4">
                  <p:embed/>
                </p:oleObj>
              </mc:Choice>
              <mc:Fallback>
                <p:oleObj name="Equation" r:id="rId37" imgW="5457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8947880" y="3319707"/>
                        <a:ext cx="1465453" cy="852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420115"/>
              </p:ext>
            </p:extLst>
          </p:nvPr>
        </p:nvGraphicFramePr>
        <p:xfrm>
          <a:off x="10249877" y="3473363"/>
          <a:ext cx="1395787" cy="544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2" name="Equation" r:id="rId39" imgW="520560" imgH="203040" progId="Equation.DSMT4">
                  <p:embed/>
                </p:oleObj>
              </mc:Choice>
              <mc:Fallback>
                <p:oleObj name="Equation" r:id="rId39" imgW="520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0249877" y="3473363"/>
                        <a:ext cx="1395787" cy="544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5149358" y="1387780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FFC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5499466" y="2390507"/>
            <a:ext cx="13063" cy="32134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286794"/>
              </p:ext>
            </p:extLst>
          </p:nvPr>
        </p:nvGraphicFramePr>
        <p:xfrm>
          <a:off x="1681592" y="2755171"/>
          <a:ext cx="2050985" cy="529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" name="Equation" r:id="rId41" imgW="787320" imgH="203040" progId="Equation.DSMT4">
                  <p:embed/>
                </p:oleObj>
              </mc:Choice>
              <mc:Fallback>
                <p:oleObj name="Equation" r:id="rId41" imgW="787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1681592" y="2755171"/>
                        <a:ext cx="2050985" cy="5292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026931"/>
              </p:ext>
            </p:extLst>
          </p:nvPr>
        </p:nvGraphicFramePr>
        <p:xfrm>
          <a:off x="1721849" y="3405992"/>
          <a:ext cx="2002651" cy="51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" name="Equation" r:id="rId43" imgW="787320" imgH="203040" progId="Equation.DSMT4">
                  <p:embed/>
                </p:oleObj>
              </mc:Choice>
              <mc:Fallback>
                <p:oleObj name="Equation" r:id="rId43" imgW="787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1721849" y="3405992"/>
                        <a:ext cx="2002651" cy="516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43637" y="2158185"/>
                <a:ext cx="32559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libri" panose="020F050202020403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𝑛</m:t>
                          </m:r>
                        </m:sup>
                      </m:sSup>
                      <m:r>
                        <a:rPr lang="en-US" sz="28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FFFF00"/>
                              </a:solidFill>
                              <a:latin typeface="Cambria Math"/>
                              <a:ea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𝑚</m:t>
                          </m:r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.</m:t>
                          </m:r>
                          <m:r>
                            <a:rPr lang="en-US" sz="28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637" y="2158185"/>
                <a:ext cx="3255952" cy="5232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3588069" y="216036"/>
            <a:ext cx="4911969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8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  <p:bldP spid="11" grpId="0"/>
      <p:bldP spid="19" grpId="0"/>
      <p:bldP spid="21" grpId="0"/>
      <p:bldP spid="28" grpId="0"/>
      <p:bldP spid="29" grpId="0"/>
      <p:bldP spid="30" grpId="0"/>
      <p:bldP spid="32" grpId="0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31922"/>
            <a:ext cx="4417807" cy="1702160"/>
          </a:xfrm>
        </p:spPr>
        <p:txBody>
          <a:bodyPr/>
          <a:lstStyle/>
          <a:p>
            <a:endParaRPr lang="en-US" sz="2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44527"/>
            <a:ext cx="4413071" cy="1260629"/>
          </a:xfrm>
        </p:spPr>
        <p:txBody>
          <a:bodyPr/>
          <a:lstStyle/>
          <a:p>
            <a:endParaRPr lang="en-US" sz="2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48" y="0"/>
            <a:ext cx="12192000" cy="6925023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00895" y="114558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657067"/>
              </p:ext>
            </p:extLst>
          </p:nvPr>
        </p:nvGraphicFramePr>
        <p:xfrm>
          <a:off x="364822" y="768561"/>
          <a:ext cx="2859217" cy="1034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" name="Equation" r:id="rId4" imgW="1358640" imgH="495000" progId="Equation.DSMT4">
                  <p:embed/>
                </p:oleObj>
              </mc:Choice>
              <mc:Fallback>
                <p:oleObj name="Equation" r:id="rId4" imgW="1358640" imgH="495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22" y="768561"/>
                        <a:ext cx="2859217" cy="1034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920406"/>
              </p:ext>
            </p:extLst>
          </p:nvPr>
        </p:nvGraphicFramePr>
        <p:xfrm>
          <a:off x="4024413" y="1069949"/>
          <a:ext cx="1929643" cy="5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" name="Equation" r:id="rId6" imgW="799920" imgH="228600" progId="Equation.DSMT4">
                  <p:embed/>
                </p:oleObj>
              </mc:Choice>
              <mc:Fallback>
                <p:oleObj name="Equation" r:id="rId6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24413" y="1069949"/>
                        <a:ext cx="1929643" cy="5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707201"/>
              </p:ext>
            </p:extLst>
          </p:nvPr>
        </p:nvGraphicFramePr>
        <p:xfrm>
          <a:off x="6640487" y="891576"/>
          <a:ext cx="1314596" cy="848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" name="Equation" r:id="rId8" imgW="609480" imgH="393480" progId="Equation.DSMT4">
                  <p:embed/>
                </p:oleObj>
              </mc:Choice>
              <mc:Fallback>
                <p:oleObj name="Equation" r:id="rId8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640487" y="891576"/>
                        <a:ext cx="1314596" cy="848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775629"/>
              </p:ext>
            </p:extLst>
          </p:nvPr>
        </p:nvGraphicFramePr>
        <p:xfrm>
          <a:off x="8936494" y="946143"/>
          <a:ext cx="2433129" cy="67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" name="Equation" r:id="rId10" imgW="1091880" imgH="304560" progId="Equation.DSMT4">
                  <p:embed/>
                </p:oleObj>
              </mc:Choice>
              <mc:Fallback>
                <p:oleObj name="Equation" r:id="rId10" imgW="1091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936494" y="946143"/>
                        <a:ext cx="2433129" cy="67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1201786" y="3431259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352864"/>
              </p:ext>
            </p:extLst>
          </p:nvPr>
        </p:nvGraphicFramePr>
        <p:xfrm>
          <a:off x="4649467" y="3625484"/>
          <a:ext cx="5715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" name="Equation" r:id="rId12" imgW="253800" imgH="1091880" progId="Equation.DSMT4">
                  <p:embed/>
                </p:oleObj>
              </mc:Choice>
              <mc:Fallback>
                <p:oleObj name="Equation" r:id="rId12" imgW="25380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649467" y="3625484"/>
                        <a:ext cx="571500" cy="246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379476"/>
              </p:ext>
            </p:extLst>
          </p:nvPr>
        </p:nvGraphicFramePr>
        <p:xfrm>
          <a:off x="1801008" y="3746450"/>
          <a:ext cx="2698203" cy="961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7" name="Equation" r:id="rId14" imgW="1384200" imgH="469800" progId="Equation.DSMT4">
                  <p:embed/>
                </p:oleObj>
              </mc:Choice>
              <mc:Fallback>
                <p:oleObj name="Equation" r:id="rId14" imgW="13842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801008" y="3746450"/>
                        <a:ext cx="2698203" cy="961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428178"/>
              </p:ext>
            </p:extLst>
          </p:nvPr>
        </p:nvGraphicFramePr>
        <p:xfrm>
          <a:off x="2248612" y="4726385"/>
          <a:ext cx="12858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" name="Equation" r:id="rId16" imgW="545760" imgH="393480" progId="Equation.DSMT4">
                  <p:embed/>
                </p:oleObj>
              </mc:Choice>
              <mc:Fallback>
                <p:oleObj name="Equation" r:id="rId16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248612" y="4726385"/>
                        <a:ext cx="1285875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915465"/>
              </p:ext>
            </p:extLst>
          </p:nvPr>
        </p:nvGraphicFramePr>
        <p:xfrm>
          <a:off x="6602733" y="2765083"/>
          <a:ext cx="2169571" cy="619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9" name="Equation" r:id="rId18" imgW="799920" imgH="228600" progId="Equation.DSMT4">
                  <p:embed/>
                </p:oleObj>
              </mc:Choice>
              <mc:Fallback>
                <p:oleObj name="Equation" r:id="rId18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602733" y="2765083"/>
                        <a:ext cx="2169571" cy="6198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522173"/>
              </p:ext>
            </p:extLst>
          </p:nvPr>
        </p:nvGraphicFramePr>
        <p:xfrm>
          <a:off x="7339133" y="3338212"/>
          <a:ext cx="1399936" cy="1151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0" name="Equation" r:id="rId20" imgW="571320" imgH="469800" progId="Equation.DSMT4">
                  <p:embed/>
                </p:oleObj>
              </mc:Choice>
              <mc:Fallback>
                <p:oleObj name="Equation" r:id="rId20" imgW="5713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339133" y="3338212"/>
                        <a:ext cx="1399936" cy="1151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81883"/>
              </p:ext>
            </p:extLst>
          </p:nvPr>
        </p:nvGraphicFramePr>
        <p:xfrm>
          <a:off x="7748223" y="4454914"/>
          <a:ext cx="118903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" name="Equation" r:id="rId22" imgW="457200" imgH="228600" progId="Equation.DSMT4">
                  <p:embed/>
                </p:oleObj>
              </mc:Choice>
              <mc:Fallback>
                <p:oleObj name="Equation" r:id="rId22" imgW="457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748223" y="4454914"/>
                        <a:ext cx="1189037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170217"/>
              </p:ext>
            </p:extLst>
          </p:nvPr>
        </p:nvGraphicFramePr>
        <p:xfrm>
          <a:off x="7264843" y="5223202"/>
          <a:ext cx="774260" cy="4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" name="Equation" r:id="rId24" imgW="279360" imgH="177480" progId="Equation.DSMT4">
                  <p:embed/>
                </p:oleObj>
              </mc:Choice>
              <mc:Fallback>
                <p:oleObj name="Equation" r:id="rId24" imgW="279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264843" y="5223202"/>
                        <a:ext cx="774260" cy="4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3513526" y="4914283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Vậy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8975416" y="5135350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Vậy</a:t>
            </a:r>
            <a:endParaRPr lang="en-US" sz="2800" dirty="0"/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253062"/>
              </p:ext>
            </p:extLst>
          </p:nvPr>
        </p:nvGraphicFramePr>
        <p:xfrm>
          <a:off x="4388529" y="4737134"/>
          <a:ext cx="1150065" cy="978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" name="Equation" r:id="rId26" imgW="447640" imgH="381234" progId="Equation.DSMT4">
                  <p:embed/>
                </p:oleObj>
              </mc:Choice>
              <mc:Fallback>
                <p:oleObj name="Equation" r:id="rId26" imgW="447640" imgH="38123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388529" y="4737134"/>
                        <a:ext cx="1150065" cy="978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14560"/>
              </p:ext>
            </p:extLst>
          </p:nvPr>
        </p:nvGraphicFramePr>
        <p:xfrm>
          <a:off x="9798583" y="5152679"/>
          <a:ext cx="865725" cy="46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4" name="Equation" r:id="rId28" imgW="330120" imgH="177480" progId="Equation.DSMT4">
                  <p:embed/>
                </p:oleObj>
              </mc:Choice>
              <mc:Fallback>
                <p:oleObj name="Equation" r:id="rId28" imgW="330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9798583" y="5152679"/>
                        <a:ext cx="865725" cy="466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5651063" y="1911322"/>
            <a:ext cx="11016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FFC000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074167" y="2724598"/>
            <a:ext cx="14351" cy="349781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645555"/>
              </p:ext>
            </p:extLst>
          </p:nvPr>
        </p:nvGraphicFramePr>
        <p:xfrm>
          <a:off x="7928047" y="5152679"/>
          <a:ext cx="1046440" cy="5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" name="Equation" r:id="rId30" imgW="406080" imgH="203040" progId="Equation.DSMT4">
                  <p:embed/>
                </p:oleObj>
              </mc:Choice>
              <mc:Fallback>
                <p:oleObj name="Equation" r:id="rId30" imgW="406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7928047" y="5152679"/>
                        <a:ext cx="1046440" cy="523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27"/>
          <p:cNvSpPr>
            <a:spLocks noChangeArrowheads="1"/>
          </p:cNvSpPr>
          <p:nvPr/>
        </p:nvSpPr>
        <p:spPr bwMode="auto">
          <a:xfrm>
            <a:off x="3" y="-238164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810130"/>
              </p:ext>
            </p:extLst>
          </p:nvPr>
        </p:nvGraphicFramePr>
        <p:xfrm>
          <a:off x="9569871" y="2947562"/>
          <a:ext cx="1455796" cy="61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" name="Equation" r:id="rId32" imgW="507960" imgH="215640" progId="Equation.DSMT4">
                  <p:embed/>
                </p:oleObj>
              </mc:Choice>
              <mc:Fallback>
                <p:oleObj name="Equation" r:id="rId32" imgW="507960" imgH="2156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9569871" y="2947562"/>
                        <a:ext cx="1455796" cy="618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858141"/>
              </p:ext>
            </p:extLst>
          </p:nvPr>
        </p:nvGraphicFramePr>
        <p:xfrm>
          <a:off x="9823785" y="3667207"/>
          <a:ext cx="883147" cy="313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7" name="Equation" r:id="rId34" imgW="393480" imgH="139680" progId="Equation.DSMT4">
                  <p:embed/>
                </p:oleObj>
              </mc:Choice>
              <mc:Fallback>
                <p:oleObj name="Equation" r:id="rId34" imgW="393480" imgH="13968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9823785" y="3667207"/>
                        <a:ext cx="883147" cy="3133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174462"/>
              </p:ext>
            </p:extLst>
          </p:nvPr>
        </p:nvGraphicFramePr>
        <p:xfrm>
          <a:off x="9315323" y="4004571"/>
          <a:ext cx="20097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8" name="Equation" r:id="rId36" imgW="901440" imgH="203040" progId="Equation.DSMT4">
                  <p:embed/>
                </p:oleObj>
              </mc:Choice>
              <mc:Fallback>
                <p:oleObj name="Equation" r:id="rId36" imgW="901440" imgH="2030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9315323" y="4004571"/>
                        <a:ext cx="2009775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Rounded Rectangle 71"/>
          <p:cNvSpPr/>
          <p:nvPr/>
        </p:nvSpPr>
        <p:spPr>
          <a:xfrm>
            <a:off x="9286521" y="3005542"/>
            <a:ext cx="2018435" cy="1526661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9405823" y="3812986"/>
            <a:ext cx="447263" cy="116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8622751" y="4449353"/>
            <a:ext cx="299108" cy="393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8066224" y="1819742"/>
                <a:ext cx="2435931" cy="6154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sz="2000" i="1">
                                    <a:solidFill>
                                      <a:schemeClr val="accent4">
                                        <a:lumMod val="40000"/>
                                        <a:lumOff val="6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accent4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accent4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224" y="1819742"/>
                <a:ext cx="2435931" cy="615490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904819" y="285056"/>
            <a:ext cx="4911969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881173"/>
              </p:ext>
            </p:extLst>
          </p:nvPr>
        </p:nvGraphicFramePr>
        <p:xfrm>
          <a:off x="785626" y="2657819"/>
          <a:ext cx="285908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9" name="Equation" r:id="rId39" imgW="1358640" imgH="495000" progId="Equation.DSMT4">
                  <p:embed/>
                </p:oleObj>
              </mc:Choice>
              <mc:Fallback>
                <p:oleObj name="Equation" r:id="rId39" imgW="1358640" imgH="495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626" y="2657819"/>
                        <a:ext cx="2859088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119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72" grpId="0" animBg="1"/>
      <p:bldP spid="74" grpId="0"/>
      <p:bldP spid="74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2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586" y="-21935"/>
            <a:ext cx="12192000" cy="682132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00895" y="1122134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364822" y="745115"/>
          <a:ext cx="2859217" cy="1034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8" name="Equation" r:id="rId4" imgW="1358640" imgH="495000" progId="Equation.DSMT4">
                  <p:embed/>
                </p:oleObj>
              </mc:Choice>
              <mc:Fallback>
                <p:oleObj name="Equation" r:id="rId4" imgW="1358640" imgH="4950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22" y="745115"/>
                        <a:ext cx="2859217" cy="1034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024413" y="1046503"/>
          <a:ext cx="1929643" cy="5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9" name="Equation" r:id="rId6" imgW="799920" imgH="228600" progId="Equation.DSMT4">
                  <p:embed/>
                </p:oleObj>
              </mc:Choice>
              <mc:Fallback>
                <p:oleObj name="Equation" r:id="rId6" imgW="799920" imgH="2286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24413" y="1046503"/>
                        <a:ext cx="1929643" cy="5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6640487" y="868130"/>
          <a:ext cx="1314596" cy="848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0" name="Equation" r:id="rId8" imgW="609480" imgH="393480" progId="Equation.DSMT4">
                  <p:embed/>
                </p:oleObj>
              </mc:Choice>
              <mc:Fallback>
                <p:oleObj name="Equation" r:id="rId8" imgW="60948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640487" y="868130"/>
                        <a:ext cx="1314596" cy="8485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8936494" y="922697"/>
          <a:ext cx="2433129" cy="67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1" name="Equation" r:id="rId10" imgW="1091880" imgH="304560" progId="Equation.DSMT4">
                  <p:embed/>
                </p:oleObj>
              </mc:Choice>
              <mc:Fallback>
                <p:oleObj name="Equation" r:id="rId10" imgW="1091880" imgH="3045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936494" y="922697"/>
                        <a:ext cx="2433129" cy="67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1201786" y="3407813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32" name="Rectangle 31"/>
          <p:cNvSpPr/>
          <p:nvPr/>
        </p:nvSpPr>
        <p:spPr>
          <a:xfrm>
            <a:off x="3533236" y="5025995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Vậy</a:t>
            </a:r>
            <a:endParaRPr lang="en-US" sz="2800" dirty="0"/>
          </a:p>
        </p:txBody>
      </p:sp>
      <p:sp>
        <p:nvSpPr>
          <p:cNvPr id="33" name="Rectangle 32"/>
          <p:cNvSpPr/>
          <p:nvPr/>
        </p:nvSpPr>
        <p:spPr>
          <a:xfrm>
            <a:off x="9868586" y="4551349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Vậy</a:t>
            </a:r>
            <a:endParaRPr lang="en-US" sz="2800" dirty="0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377106"/>
              </p:ext>
            </p:extLst>
          </p:nvPr>
        </p:nvGraphicFramePr>
        <p:xfrm>
          <a:off x="4303379" y="5073245"/>
          <a:ext cx="89852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2" name="Equation" r:id="rId12" imgW="342720" imgH="177480" progId="Equation.DSMT4">
                  <p:embed/>
                </p:oleObj>
              </mc:Choice>
              <mc:Fallback>
                <p:oleObj name="Equation" r:id="rId12" imgW="342720" imgH="17748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303379" y="5073245"/>
                        <a:ext cx="898525" cy="465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5666866" y="1689899"/>
            <a:ext cx="11016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Giải</a:t>
            </a:r>
            <a:endParaRPr lang="en-US" sz="2800" u="sng" dirty="0">
              <a:solidFill>
                <a:srgbClr val="FFC000"/>
              </a:solidFill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905695"/>
              </p:ext>
            </p:extLst>
          </p:nvPr>
        </p:nvGraphicFramePr>
        <p:xfrm>
          <a:off x="1704619" y="2171024"/>
          <a:ext cx="1584920" cy="102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3" name="Equation" r:id="rId14" imgW="609480" imgH="393480" progId="Equation.DSMT4">
                  <p:embed/>
                </p:oleObj>
              </mc:Choice>
              <mc:Fallback>
                <p:oleObj name="Equation" r:id="rId14" imgW="609480" imgH="393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704619" y="2171024"/>
                        <a:ext cx="1584920" cy="1023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12495"/>
              </p:ext>
            </p:extLst>
          </p:nvPr>
        </p:nvGraphicFramePr>
        <p:xfrm>
          <a:off x="2211313" y="3185746"/>
          <a:ext cx="1647915" cy="516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4" name="Equation" r:id="rId16" imgW="647640" imgH="203040" progId="Equation.DSMT4">
                  <p:embed/>
                </p:oleObj>
              </mc:Choice>
              <mc:Fallback>
                <p:oleObj name="Equation" r:id="rId16" imgW="647640" imgH="203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211313" y="3185746"/>
                        <a:ext cx="1647915" cy="516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889843"/>
              </p:ext>
            </p:extLst>
          </p:nvPr>
        </p:nvGraphicFramePr>
        <p:xfrm>
          <a:off x="2175380" y="3801844"/>
          <a:ext cx="1080723" cy="54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5" name="Equation" r:id="rId18" imgW="406080" imgH="203040" progId="Equation.DSMT4">
                  <p:embed/>
                </p:oleObj>
              </mc:Choice>
              <mc:Fallback>
                <p:oleObj name="Equation" r:id="rId18" imgW="406080" imgH="203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75380" y="3801844"/>
                        <a:ext cx="1080723" cy="54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595274"/>
              </p:ext>
            </p:extLst>
          </p:nvPr>
        </p:nvGraphicFramePr>
        <p:xfrm>
          <a:off x="2181132" y="4396321"/>
          <a:ext cx="1194297" cy="497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6" name="Equation" r:id="rId20" imgW="457200" imgH="190440" progId="Equation.DSMT4">
                  <p:embed/>
                </p:oleObj>
              </mc:Choice>
              <mc:Fallback>
                <p:oleObj name="Equation" r:id="rId20" imgW="457200" imgH="1904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181132" y="4396321"/>
                        <a:ext cx="1194297" cy="497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163686"/>
              </p:ext>
            </p:extLst>
          </p:nvPr>
        </p:nvGraphicFramePr>
        <p:xfrm>
          <a:off x="1586910" y="5060182"/>
          <a:ext cx="196691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7" name="Equation" r:id="rId22" imgW="672840" imgH="203040" progId="Equation.DSMT4">
                  <p:embed/>
                </p:oleObj>
              </mc:Choice>
              <mc:Fallback>
                <p:oleObj name="Equation" r:id="rId22" imgW="67284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6910" y="5060182"/>
                        <a:ext cx="1966913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948347"/>
              </p:ext>
            </p:extLst>
          </p:nvPr>
        </p:nvGraphicFramePr>
        <p:xfrm>
          <a:off x="7035501" y="2307613"/>
          <a:ext cx="2863563" cy="606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8" name="Equation" r:id="rId24" imgW="1079280" imgH="228600" progId="Equation.DSMT4">
                  <p:embed/>
                </p:oleObj>
              </mc:Choice>
              <mc:Fallback>
                <p:oleObj name="Equation" r:id="rId24" imgW="1079280" imgH="22860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035501" y="2307613"/>
                        <a:ext cx="2863563" cy="606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187359"/>
              </p:ext>
            </p:extLst>
          </p:nvPr>
        </p:nvGraphicFramePr>
        <p:xfrm>
          <a:off x="7574003" y="3103926"/>
          <a:ext cx="2495055" cy="5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29" name="Equation" r:id="rId26" imgW="952200" imgH="228600" progId="Equation.DSMT4">
                  <p:embed/>
                </p:oleObj>
              </mc:Choice>
              <mc:Fallback>
                <p:oleObj name="Equation" r:id="rId26" imgW="952200" imgH="22860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574003" y="3103926"/>
                        <a:ext cx="2495055" cy="59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708783"/>
              </p:ext>
            </p:extLst>
          </p:nvPr>
        </p:nvGraphicFramePr>
        <p:xfrm>
          <a:off x="7630160" y="3890539"/>
          <a:ext cx="2037853" cy="5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0" name="Equation" r:id="rId28" imgW="799920" imgH="203040" progId="Equation.DSMT4">
                  <p:embed/>
                </p:oleObj>
              </mc:Choice>
              <mc:Fallback>
                <p:oleObj name="Equation" r:id="rId28" imgW="799920" imgH="20304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7630160" y="3890539"/>
                        <a:ext cx="2037853" cy="51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993311"/>
              </p:ext>
            </p:extLst>
          </p:nvPr>
        </p:nvGraphicFramePr>
        <p:xfrm>
          <a:off x="8563153" y="4595897"/>
          <a:ext cx="13366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1" name="Equation" r:id="rId30" imgW="520560" imgH="203040" progId="Equation.DSMT4">
                  <p:embed/>
                </p:oleObj>
              </mc:Choice>
              <mc:Fallback>
                <p:oleObj name="Equation" r:id="rId30" imgW="520560" imgH="20304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8563153" y="4595897"/>
                        <a:ext cx="1336675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140838"/>
              </p:ext>
            </p:extLst>
          </p:nvPr>
        </p:nvGraphicFramePr>
        <p:xfrm>
          <a:off x="10629547" y="4632326"/>
          <a:ext cx="1025455" cy="410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2" name="Equation" r:id="rId32" imgW="428851" imgH="171626" progId="Equation.DSMT4">
                  <p:embed/>
                </p:oleObj>
              </mc:Choice>
              <mc:Fallback>
                <p:oleObj name="Equation" r:id="rId32" imgW="428851" imgH="171626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0629547" y="4632326"/>
                        <a:ext cx="1025455" cy="410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6110900" y="2348526"/>
            <a:ext cx="2517" cy="38628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8896"/>
              </p:ext>
            </p:extLst>
          </p:nvPr>
        </p:nvGraphicFramePr>
        <p:xfrm>
          <a:off x="4236319" y="3065613"/>
          <a:ext cx="1455796" cy="61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3" name="Equation" r:id="rId34" imgW="507960" imgH="215640" progId="Equation.DSMT4">
                  <p:embed/>
                </p:oleObj>
              </mc:Choice>
              <mc:Fallback>
                <p:oleObj name="Equation" r:id="rId34" imgW="507960" imgH="21564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4236319" y="3065613"/>
                        <a:ext cx="1455796" cy="618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273042"/>
              </p:ext>
            </p:extLst>
          </p:nvPr>
        </p:nvGraphicFramePr>
        <p:xfrm>
          <a:off x="4490233" y="3785258"/>
          <a:ext cx="883147" cy="313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4" name="Equation" r:id="rId36" imgW="393480" imgH="139680" progId="Equation.DSMT4">
                  <p:embed/>
                </p:oleObj>
              </mc:Choice>
              <mc:Fallback>
                <p:oleObj name="Equation" r:id="rId36" imgW="393480" imgH="13968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4490233" y="3785258"/>
                        <a:ext cx="883147" cy="3133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800571"/>
              </p:ext>
            </p:extLst>
          </p:nvPr>
        </p:nvGraphicFramePr>
        <p:xfrm>
          <a:off x="3981771" y="4122622"/>
          <a:ext cx="20097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5" name="Equation" r:id="rId38" imgW="901440" imgH="203040" progId="Equation.DSMT4">
                  <p:embed/>
                </p:oleObj>
              </mc:Choice>
              <mc:Fallback>
                <p:oleObj name="Equation" r:id="rId38" imgW="901440" imgH="20304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3981771" y="4122622"/>
                        <a:ext cx="2009775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ounded Rectangle 29"/>
          <p:cNvSpPr/>
          <p:nvPr/>
        </p:nvSpPr>
        <p:spPr>
          <a:xfrm>
            <a:off x="3963424" y="3140146"/>
            <a:ext cx="2018435" cy="1526661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4072271" y="3931035"/>
            <a:ext cx="447263" cy="116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13169"/>
              </p:ext>
            </p:extLst>
          </p:nvPr>
        </p:nvGraphicFramePr>
        <p:xfrm>
          <a:off x="6472137" y="5384825"/>
          <a:ext cx="1353187" cy="69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6" name="Equation" r:id="rId40" imgW="1228779" imgH="647583" progId="Equation.DSMT4">
                  <p:embed/>
                </p:oleObj>
              </mc:Choice>
              <mc:Fallback>
                <p:oleObj name="Equation" r:id="rId40" imgW="1228779" imgH="647583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6472137" y="5384825"/>
                        <a:ext cx="1353187" cy="69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503829"/>
              </p:ext>
            </p:extLst>
          </p:nvPr>
        </p:nvGraphicFramePr>
        <p:xfrm>
          <a:off x="8312979" y="5382018"/>
          <a:ext cx="785516" cy="37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7" name="Equation" r:id="rId42" imgW="368280" imgH="177480" progId="Equation.DSMT4">
                  <p:embed/>
                </p:oleObj>
              </mc:Choice>
              <mc:Fallback>
                <p:oleObj name="Equation" r:id="rId42" imgW="368280" imgH="1774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8312979" y="5382018"/>
                        <a:ext cx="785516" cy="379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139194"/>
              </p:ext>
            </p:extLst>
          </p:nvPr>
        </p:nvGraphicFramePr>
        <p:xfrm>
          <a:off x="8278677" y="5852877"/>
          <a:ext cx="9191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8" name="Equation" r:id="rId44" imgW="457200" imgH="203040" progId="Equation.DSMT4">
                  <p:embed/>
                </p:oleObj>
              </mc:Choice>
              <mc:Fallback>
                <p:oleObj name="Equation" r:id="rId44" imgW="457200" imgH="20304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8278677" y="5852877"/>
                        <a:ext cx="919163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3" name="Straight Arrow Connector 52"/>
          <p:cNvCxnSpPr/>
          <p:nvPr/>
        </p:nvCxnSpPr>
        <p:spPr>
          <a:xfrm flipV="1">
            <a:off x="7883017" y="5466354"/>
            <a:ext cx="386863" cy="2879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878549" y="5759101"/>
            <a:ext cx="377295" cy="3346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9103450" y="5288045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n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lẻ</a:t>
            </a:r>
            <a:endParaRPr lang="en-US" sz="2400" dirty="0"/>
          </a:p>
        </p:txBody>
      </p:sp>
      <p:sp>
        <p:nvSpPr>
          <p:cNvPr id="56" name="Rectangle 55"/>
          <p:cNvSpPr/>
          <p:nvPr/>
        </p:nvSpPr>
        <p:spPr>
          <a:xfrm>
            <a:off x="9155210" y="5749710"/>
            <a:ext cx="1516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n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chẵn</a:t>
            </a:r>
            <a:endParaRPr lang="en-US" sz="2400" dirty="0"/>
          </a:p>
        </p:txBody>
      </p:sp>
      <p:sp>
        <p:nvSpPr>
          <p:cNvPr id="57" name="Rounded Rectangle 56"/>
          <p:cNvSpPr/>
          <p:nvPr/>
        </p:nvSpPr>
        <p:spPr>
          <a:xfrm>
            <a:off x="6453411" y="5256707"/>
            <a:ext cx="4219484" cy="1033853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904819" y="238164"/>
            <a:ext cx="4911969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27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0" grpId="0" animBg="1"/>
      <p:bldP spid="55" grpId="0"/>
      <p:bldP spid="56" grpId="0"/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1"/>
            <a:ext cx="12192000" cy="68213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9009" y="219922"/>
            <a:ext cx="11534503" cy="4707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0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40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40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0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endParaRPr lang="en-US" sz="40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nl-NL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Học </a:t>
            </a:r>
            <a:r>
              <a:rPr lang="nl-NL" sz="4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 </a:t>
            </a:r>
            <a:r>
              <a:rPr lang="nl-NL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công thức về lũy thừa, xem lại các dạng toán đã giải</a:t>
            </a:r>
          </a:p>
          <a:p>
            <a:pPr lvl="0"/>
            <a:endParaRPr lang="nl-NL" sz="40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nl-NL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BTVN: </a:t>
            </a:r>
            <a:r>
              <a:rPr lang="nl-NL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nl-NL" sz="4000" dirty="0" smtClean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nl-NL" sz="4000" dirty="0" smtClean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 41, 42/tr 23-SGK</a:t>
            </a:r>
            <a:endParaRPr lang="nl-NL" sz="4000" dirty="0" smtClean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4000" dirty="0">
              <a:solidFill>
                <a:srgbClr val="FFC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tt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40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9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7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80"/>
            <a:ext cx="12192000" cy="6821320"/>
          </a:xfrm>
          <a:prstGeom prst="rect">
            <a:avLst/>
          </a:prstGeom>
        </p:spPr>
      </p:pic>
      <p:pic>
        <p:nvPicPr>
          <p:cNvPr id="3" name="Content Placeholder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308" y="327543"/>
            <a:ext cx="11655189" cy="62984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883" y="2434987"/>
            <a:ext cx="109753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tốt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4769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503</TotalTime>
  <Words>373</Words>
  <Application>Microsoft Office PowerPoint</Application>
  <PresentationFormat>Custom</PresentationFormat>
  <Paragraphs>63</Paragraphs>
  <Slides>8</Slides>
  <Notes>1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Austin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 E7240</dc:creator>
  <cp:lastModifiedBy>PC</cp:lastModifiedBy>
  <cp:revision>46</cp:revision>
  <dcterms:created xsi:type="dcterms:W3CDTF">2021-10-04T02:28:26Z</dcterms:created>
  <dcterms:modified xsi:type="dcterms:W3CDTF">2021-10-15T23:20:56Z</dcterms:modified>
</cp:coreProperties>
</file>